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0" r:id="rId8"/>
    <p:sldId id="267" r:id="rId9"/>
    <p:sldId id="264" r:id="rId10"/>
    <p:sldId id="265" r:id="rId11"/>
    <p:sldId id="261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F6188-36F3-43D7-8558-C336B471AF65}" v="10" dt="2023-09-30T12:22:03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een Mohandes" userId="87ca0f0e-b500-4531-9db8-c6888d31abf9" providerId="ADAL" clId="{0B7F6188-36F3-43D7-8558-C336B471AF65}"/>
    <pc:docChg chg="undo custSel addSld modSld">
      <pc:chgData name="Shireen Mohandes" userId="87ca0f0e-b500-4531-9db8-c6888d31abf9" providerId="ADAL" clId="{0B7F6188-36F3-43D7-8558-C336B471AF65}" dt="2023-10-07T16:03:58.180" v="123" actId="20577"/>
      <pc:docMkLst>
        <pc:docMk/>
      </pc:docMkLst>
      <pc:sldChg chg="modSp mod">
        <pc:chgData name="Shireen Mohandes" userId="87ca0f0e-b500-4531-9db8-c6888d31abf9" providerId="ADAL" clId="{0B7F6188-36F3-43D7-8558-C336B471AF65}" dt="2023-10-07T16:03:58.180" v="123" actId="20577"/>
        <pc:sldMkLst>
          <pc:docMk/>
          <pc:sldMk cId="1423104256" sldId="256"/>
        </pc:sldMkLst>
        <pc:spChg chg="mod">
          <ac:chgData name="Shireen Mohandes" userId="87ca0f0e-b500-4531-9db8-c6888d31abf9" providerId="ADAL" clId="{0B7F6188-36F3-43D7-8558-C336B471AF65}" dt="2023-10-07T16:03:58.180" v="123" actId="20577"/>
          <ac:spMkLst>
            <pc:docMk/>
            <pc:sldMk cId="1423104256" sldId="256"/>
            <ac:spMk id="3" creationId="{222A9030-CE49-7602-2E79-8CEAA6D1491C}"/>
          </ac:spMkLst>
        </pc:spChg>
      </pc:sldChg>
      <pc:sldChg chg="modSp mod">
        <pc:chgData name="Shireen Mohandes" userId="87ca0f0e-b500-4531-9db8-c6888d31abf9" providerId="ADAL" clId="{0B7F6188-36F3-43D7-8558-C336B471AF65}" dt="2023-09-30T12:22:27.070" v="120" actId="20577"/>
        <pc:sldMkLst>
          <pc:docMk/>
          <pc:sldMk cId="1235447053" sldId="267"/>
        </pc:sldMkLst>
        <pc:spChg chg="mod">
          <ac:chgData name="Shireen Mohandes" userId="87ca0f0e-b500-4531-9db8-c6888d31abf9" providerId="ADAL" clId="{0B7F6188-36F3-43D7-8558-C336B471AF65}" dt="2023-09-30T12:22:27.070" v="120" actId="20577"/>
          <ac:spMkLst>
            <pc:docMk/>
            <pc:sldMk cId="1235447053" sldId="267"/>
            <ac:spMk id="2" creationId="{0974DED1-4605-7D54-1E0F-736B73D4BA27}"/>
          </ac:spMkLst>
        </pc:spChg>
        <pc:spChg chg="mod">
          <ac:chgData name="Shireen Mohandes" userId="87ca0f0e-b500-4531-9db8-c6888d31abf9" providerId="ADAL" clId="{0B7F6188-36F3-43D7-8558-C336B471AF65}" dt="2023-09-30T11:58:27.092" v="15" actId="20577"/>
          <ac:spMkLst>
            <pc:docMk/>
            <pc:sldMk cId="1235447053" sldId="267"/>
            <ac:spMk id="3" creationId="{00FBDC01-B40C-661A-4A1A-12BED5875027}"/>
          </ac:spMkLst>
        </pc:spChg>
        <pc:picChg chg="mod">
          <ac:chgData name="Shireen Mohandes" userId="87ca0f0e-b500-4531-9db8-c6888d31abf9" providerId="ADAL" clId="{0B7F6188-36F3-43D7-8558-C336B471AF65}" dt="2023-09-30T11:58:42.916" v="17" actId="14100"/>
          <ac:picMkLst>
            <pc:docMk/>
            <pc:sldMk cId="1235447053" sldId="267"/>
            <ac:picMk id="5" creationId="{2F8B0429-985E-EB9E-AB2A-BD87D2F6F661}"/>
          </ac:picMkLst>
        </pc:picChg>
      </pc:sldChg>
      <pc:sldChg chg="modSp">
        <pc:chgData name="Shireen Mohandes" userId="87ca0f0e-b500-4531-9db8-c6888d31abf9" providerId="ADAL" clId="{0B7F6188-36F3-43D7-8558-C336B471AF65}" dt="2023-09-30T12:22:03.387" v="117" actId="20577"/>
        <pc:sldMkLst>
          <pc:docMk/>
          <pc:sldMk cId="3524403667" sldId="268"/>
        </pc:sldMkLst>
        <pc:spChg chg="mod">
          <ac:chgData name="Shireen Mohandes" userId="87ca0f0e-b500-4531-9db8-c6888d31abf9" providerId="ADAL" clId="{0B7F6188-36F3-43D7-8558-C336B471AF65}" dt="2023-09-30T12:22:03.387" v="117" actId="20577"/>
          <ac:spMkLst>
            <pc:docMk/>
            <pc:sldMk cId="3524403667" sldId="268"/>
            <ac:spMk id="3" creationId="{00FBDC01-B40C-661A-4A1A-12BED5875027}"/>
          </ac:spMkLst>
        </pc:spChg>
      </pc:sldChg>
      <pc:sldChg chg="modSp mod">
        <pc:chgData name="Shireen Mohandes" userId="87ca0f0e-b500-4531-9db8-c6888d31abf9" providerId="ADAL" clId="{0B7F6188-36F3-43D7-8558-C336B471AF65}" dt="2023-09-30T12:21:55.135" v="116" actId="14100"/>
        <pc:sldMkLst>
          <pc:docMk/>
          <pc:sldMk cId="2330813273" sldId="269"/>
        </pc:sldMkLst>
        <pc:spChg chg="mod">
          <ac:chgData name="Shireen Mohandes" userId="87ca0f0e-b500-4531-9db8-c6888d31abf9" providerId="ADAL" clId="{0B7F6188-36F3-43D7-8558-C336B471AF65}" dt="2023-09-30T12:21:55.135" v="116" actId="14100"/>
          <ac:spMkLst>
            <pc:docMk/>
            <pc:sldMk cId="2330813273" sldId="269"/>
            <ac:spMk id="3" creationId="{00FBDC01-B40C-661A-4A1A-12BED5875027}"/>
          </ac:spMkLst>
        </pc:spChg>
      </pc:sldChg>
      <pc:sldChg chg="modSp mod">
        <pc:chgData name="Shireen Mohandes" userId="87ca0f0e-b500-4531-9db8-c6888d31abf9" providerId="ADAL" clId="{0B7F6188-36F3-43D7-8558-C336B471AF65}" dt="2023-09-30T12:21:25.090" v="112" actId="6549"/>
        <pc:sldMkLst>
          <pc:docMk/>
          <pc:sldMk cId="4024356881" sldId="270"/>
        </pc:sldMkLst>
        <pc:spChg chg="mod">
          <ac:chgData name="Shireen Mohandes" userId="87ca0f0e-b500-4531-9db8-c6888d31abf9" providerId="ADAL" clId="{0B7F6188-36F3-43D7-8558-C336B471AF65}" dt="2023-09-30T12:21:25.090" v="112" actId="6549"/>
          <ac:spMkLst>
            <pc:docMk/>
            <pc:sldMk cId="4024356881" sldId="270"/>
            <ac:spMk id="3" creationId="{00FBDC01-B40C-661A-4A1A-12BED5875027}"/>
          </ac:spMkLst>
        </pc:spChg>
      </pc:sldChg>
      <pc:sldChg chg="modSp mod">
        <pc:chgData name="Shireen Mohandes" userId="87ca0f0e-b500-4531-9db8-c6888d31abf9" providerId="ADAL" clId="{0B7F6188-36F3-43D7-8558-C336B471AF65}" dt="2023-09-30T11:53:02.335" v="0" actId="14100"/>
        <pc:sldMkLst>
          <pc:docMk/>
          <pc:sldMk cId="3746428192" sldId="272"/>
        </pc:sldMkLst>
        <pc:picChg chg="mod">
          <ac:chgData name="Shireen Mohandes" userId="87ca0f0e-b500-4531-9db8-c6888d31abf9" providerId="ADAL" clId="{0B7F6188-36F3-43D7-8558-C336B471AF65}" dt="2023-09-30T11:53:02.335" v="0" actId="14100"/>
          <ac:picMkLst>
            <pc:docMk/>
            <pc:sldMk cId="3746428192" sldId="272"/>
            <ac:picMk id="4" creationId="{02C16372-4F63-6253-9F29-08FCBDE74F5D}"/>
          </ac:picMkLst>
        </pc:picChg>
      </pc:sldChg>
      <pc:sldChg chg="addSp delSp modSp new mod setBg setClrOvrMap">
        <pc:chgData name="Shireen Mohandes" userId="87ca0f0e-b500-4531-9db8-c6888d31abf9" providerId="ADAL" clId="{0B7F6188-36F3-43D7-8558-C336B471AF65}" dt="2023-09-30T12:20:46.587" v="109"/>
        <pc:sldMkLst>
          <pc:docMk/>
          <pc:sldMk cId="3790538104" sldId="273"/>
        </pc:sldMkLst>
        <pc:spChg chg="mo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2" creationId="{BFC0560B-325F-9481-5062-4EF54A1A41BF}"/>
          </ac:spMkLst>
        </pc:spChg>
        <pc:spChg chg="mo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3" creationId="{DC57EDC7-6774-1D21-323E-038FF70A850F}"/>
          </ac:spMkLst>
        </pc:spChg>
        <pc:spChg chg="add mod">
          <ac:chgData name="Shireen Mohandes" userId="87ca0f0e-b500-4531-9db8-c6888d31abf9" providerId="ADAL" clId="{0B7F6188-36F3-43D7-8558-C336B471AF65}" dt="2023-09-30T12:20:11.754" v="108" actId="6549"/>
          <ac:spMkLst>
            <pc:docMk/>
            <pc:sldMk cId="3790538104" sldId="273"/>
            <ac:spMk id="4" creationId="{786D7B7D-307E-588C-60C7-3D4D716259D1}"/>
          </ac:spMkLst>
        </pc:spChg>
        <pc:spChg chg="add del">
          <ac:chgData name="Shireen Mohandes" userId="87ca0f0e-b500-4531-9db8-c6888d31abf9" providerId="ADAL" clId="{0B7F6188-36F3-43D7-8558-C336B471AF65}" dt="2023-09-30T12:18:33.565" v="93" actId="26606"/>
          <ac:spMkLst>
            <pc:docMk/>
            <pc:sldMk cId="3790538104" sldId="273"/>
            <ac:spMk id="9" creationId="{1E214AA7-F028-4A0D-8698-61AEC754D1BC}"/>
          </ac:spMkLst>
        </pc:spChg>
        <pc:spChg chg="ad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10" creationId="{53B021B3-DE93-4AB7-8A18-CF5F1CED88B8}"/>
          </ac:spMkLst>
        </pc:spChg>
        <pc:spChg chg="ad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12" creationId="{52D502E5-F6B4-4D58-B4AE-FC466FF15EE8}"/>
          </ac:spMkLst>
        </pc:spChg>
        <pc:spChg chg="add del">
          <ac:chgData name="Shireen Mohandes" userId="87ca0f0e-b500-4531-9db8-c6888d31abf9" providerId="ADAL" clId="{0B7F6188-36F3-43D7-8558-C336B471AF65}" dt="2023-09-30T12:18:54.597" v="95" actId="26606"/>
          <ac:spMkLst>
            <pc:docMk/>
            <pc:sldMk cId="3790538104" sldId="273"/>
            <ac:spMk id="13" creationId="{B36F400F-DF28-43BC-8D8E-4929793B392A}"/>
          </ac:spMkLst>
        </pc:spChg>
        <pc:spChg chg="ad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14" creationId="{9DECDBF4-02B6-4BB4-B65B-B8107AD6A9E8}"/>
          </ac:spMkLst>
        </pc:spChg>
        <pc:spChg chg="add del">
          <ac:chgData name="Shireen Mohandes" userId="87ca0f0e-b500-4531-9db8-c6888d31abf9" providerId="ADAL" clId="{0B7F6188-36F3-43D7-8558-C336B471AF65}" dt="2023-09-30T12:18:59.294" v="97" actId="26606"/>
          <ac:spMkLst>
            <pc:docMk/>
            <pc:sldMk cId="3790538104" sldId="273"/>
            <ac:spMk id="15" creationId="{1E214AA7-F028-4A0D-8698-61AEC754D1BC}"/>
          </ac:spMkLst>
        </pc:spChg>
        <pc:cxnChg chg="add del">
          <ac:chgData name="Shireen Mohandes" userId="87ca0f0e-b500-4531-9db8-c6888d31abf9" providerId="ADAL" clId="{0B7F6188-36F3-43D7-8558-C336B471AF65}" dt="2023-09-30T12:18:33.565" v="93" actId="26606"/>
          <ac:cxnSpMkLst>
            <pc:docMk/>
            <pc:sldMk cId="3790538104" sldId="273"/>
            <ac:cxnSpMk id="11" creationId="{D6206FDC-2777-4D7F-AF9C-73413DA664C9}"/>
          </ac:cxnSpMkLst>
        </pc:cxnChg>
        <pc:cxnChg chg="add del">
          <ac:chgData name="Shireen Mohandes" userId="87ca0f0e-b500-4531-9db8-c6888d31abf9" providerId="ADAL" clId="{0B7F6188-36F3-43D7-8558-C336B471AF65}" dt="2023-09-30T12:18:59.294" v="97" actId="26606"/>
          <ac:cxnSpMkLst>
            <pc:docMk/>
            <pc:sldMk cId="3790538104" sldId="273"/>
            <ac:cxnSpMk id="16" creationId="{D6206FDC-2777-4D7F-AF9C-73413DA664C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7ADF-D297-48B7-13B5-839194954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5FDF4-0679-0A67-C6F9-F995BEC75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2F01-DB0C-4580-C12F-8AF690E0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B953-3AF3-8FC8-6F67-6BC490C4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71AA-7275-F727-81A2-7D7B93C9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528B-1E73-8EFF-40B1-7B967110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53222-33FF-756E-58A7-6582F739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F3DE-1931-D332-0BB3-BD39ABD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4A1A3-C10E-040B-1A4A-417F9AFE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539A-3A62-F41B-70CF-F5AA9EF5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04658-E596-54E8-D309-9F2535C85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3C2FB-AEBD-8B7B-1129-D31F1AFA0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9FFAC-A921-BFF7-B88B-70D0F163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F490-714B-EB89-642D-AB48216A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E5B05-0AF5-A29B-5D4C-61D44CA2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3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174E-4B4F-2959-2F1F-64BA5D09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D756-ED88-0A73-704E-C2202298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F2376-9694-9F3D-B52D-F6549866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0DD9-7904-6353-E911-262E718F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7329-34A2-BACE-92EC-24D10E10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9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E828-24C8-A9AD-27B3-33FCE4EB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ADE3-DB95-8F0E-3AA5-BCA44E2F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32F1-FDA8-15AE-1FBC-44BEE01B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4E92-E48C-9FFB-3EFF-7B344C59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EE34-6418-ACA1-53C6-8179DF4D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8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ABF4-C679-4256-7B40-9F1853C4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FD4A-E1DC-5404-9CA0-5F2A143DA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97BDC-83BB-6DEF-4A6F-A72CF935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3823-71C0-873E-BFE7-DFBBF0D5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75B02-A89E-BDE0-F986-86678E0E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17296-A080-FF0D-52AA-E96DDB54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0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8EC4-5181-D690-2CE0-150AEE54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8B819-ED2C-89C4-5811-DF7283CED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D5660-4CE5-90D3-3561-9C960802A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4488D-EC7B-CE14-F2F8-F5AA1A5C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46DD1-0595-1452-554C-566BE8725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8954A-A79B-968D-B55A-3E93F989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33266-6EAF-2C82-F8DD-AA7E734D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E9294-18FE-45B8-015E-0543E7ED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8BDC-A492-7234-43F7-DD175688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DD0C9-6DF0-6CEB-CF2E-5952193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C1030-A584-B9A2-F4F0-1D3189A2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AE458-7100-76F2-D12F-F99760C5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2352F-2389-90E9-FC19-DDB92B6F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1812C-A37E-8F31-13CF-39E8EEC5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89171-3FDE-5747-C29D-55FBBAAE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9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52CF-85B3-D854-7988-97F20B99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5C7D-733E-81E7-4E6C-107D70F4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1495-8EC0-3FED-E53E-3735A260F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1E12B-28C1-52DE-C49A-1B3C789E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08C65-09B5-788F-7849-F2FCA259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6FEA0-7ED4-E407-7604-457C63A4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FAF-D3CD-4D0F-B502-786D326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A7CA8-96D7-68F1-FC4A-A13EA750C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BA235-C245-ABE8-E97A-C401B6AF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00237-635F-6EC3-0DCC-FEECA8EC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252AD-02E7-11FF-9B9D-006B7DB7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41E0F-3EB1-8D73-16C9-76994AB2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2975D-DFB6-95FA-13F3-268D7B16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A258C-A909-472C-F9DC-FCE76456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D955-7C02-3078-F53F-68BC460E5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3F3C-6E39-4CFD-AFB0-A94E964EB9F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200E7-F0F8-862C-1C96-72C1D36C9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19089-E44D-32C9-1F91-E36EFABA6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D8FC8-B77B-2974-8BB4-489B42B48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1" r="9089" b="103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A2092-66F3-3447-DE0D-3295B2A4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4790"/>
            <a:ext cx="6365879" cy="2123756"/>
          </a:xfrm>
        </p:spPr>
        <p:txBody>
          <a:bodyPr anchor="b">
            <a:normAutofit/>
          </a:bodyPr>
          <a:lstStyle/>
          <a:p>
            <a:pPr algn="l"/>
            <a:r>
              <a:rPr lang="en-US" b="1"/>
              <a:t>Teaching Challenges and How to Succeed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A9030-CE49-7602-2E79-8CEAA6D14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338779"/>
            <a:ext cx="5044712" cy="704795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Managing challenging learners</a:t>
            </a:r>
          </a:p>
          <a:p>
            <a:pPr algn="l"/>
            <a:endParaRPr lang="en-US" sz="2000" dirty="0"/>
          </a:p>
          <a:p>
            <a:pPr algn="l"/>
            <a:endParaRPr lang="en-US" sz="4000" b="1" dirty="0"/>
          </a:p>
          <a:p>
            <a:pPr algn="l"/>
            <a:r>
              <a:rPr lang="en-US" sz="4000" b="1"/>
              <a:t>Lyn </a:t>
            </a:r>
            <a:r>
              <a:rPr lang="en-US" sz="4000" b="1" dirty="0"/>
              <a:t>Fry </a:t>
            </a:r>
            <a:br>
              <a:rPr lang="en-US" sz="4000" b="1" dirty="0"/>
            </a:br>
            <a:r>
              <a:rPr lang="en-US" sz="2000" b="1" dirty="0"/>
              <a:t>Oct 2023</a:t>
            </a:r>
            <a:endParaRPr lang="en-GB" sz="4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0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6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Outcast</a:t>
            </a:r>
            <a:br>
              <a:rPr lang="en-US" sz="3800" b="1" dirty="0">
                <a:solidFill>
                  <a:schemeClr val="bg1"/>
                </a:solidFill>
              </a:rPr>
            </a:br>
            <a:endParaRPr lang="en-GB" sz="3800" b="1" dirty="0">
              <a:solidFill>
                <a:schemeClr val="bg1"/>
              </a:solidFill>
            </a:endParaRPr>
          </a:p>
        </p:txBody>
      </p:sp>
      <p:cxnSp>
        <p:nvCxnSpPr>
          <p:cNvPr id="91" name="Straight Connector 6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everyone have a turn playing with them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them to bring a partner of their own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with them yourself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Connector 6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60" descr="White puzzle with one red piece">
            <a:extLst>
              <a:ext uri="{FF2B5EF4-FFF2-40B4-BE49-F238E27FC236}">
                <a16:creationId xmlns:a16="http://schemas.microsoft.com/office/drawing/2014/main" id="{15693AE7-243E-E0A0-BDFB-52C77B58E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3" r="2595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26259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FD327E05-A7EF-4E1C-8C2C-4B4409A1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762" y="0"/>
            <a:ext cx="6067238" cy="6858000"/>
          </a:xfrm>
          <a:custGeom>
            <a:avLst/>
            <a:gdLst>
              <a:gd name="connsiteX0" fmla="*/ 1619628 w 6067238"/>
              <a:gd name="connsiteY0" fmla="*/ 0 h 6858000"/>
              <a:gd name="connsiteX1" fmla="*/ 6067238 w 6067238"/>
              <a:gd name="connsiteY1" fmla="*/ 0 h 6858000"/>
              <a:gd name="connsiteX2" fmla="*/ 6067238 w 6067238"/>
              <a:gd name="connsiteY2" fmla="*/ 6858000 h 6858000"/>
              <a:gd name="connsiteX3" fmla="*/ 1619627 w 6067238"/>
              <a:gd name="connsiteY3" fmla="*/ 6858000 h 6858000"/>
              <a:gd name="connsiteX4" fmla="*/ 1615622 w 6067238"/>
              <a:gd name="connsiteY4" fmla="*/ 6854853 h 6858000"/>
              <a:gd name="connsiteX5" fmla="*/ 0 w 6067238"/>
              <a:gd name="connsiteY5" fmla="*/ 3429000 h 6858000"/>
              <a:gd name="connsiteX6" fmla="*/ 1615622 w 6067238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238" h="6858000">
                <a:moveTo>
                  <a:pt x="1619628" y="0"/>
                </a:moveTo>
                <a:lnTo>
                  <a:pt x="6067238" y="0"/>
                </a:lnTo>
                <a:lnTo>
                  <a:pt x="6067238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B2DDB937-68D3-4159-B17C-BE48C5DB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95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31" y="1091821"/>
            <a:ext cx="3757229" cy="4674358"/>
          </a:xfrm>
        </p:spPr>
        <p:txBody>
          <a:bodyPr anchor="ctr">
            <a:normAutofit/>
          </a:bodyPr>
          <a:lstStyle/>
          <a:p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Audience Member</a:t>
            </a:r>
            <a:b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93CFD3CC-5F48-4351-92B2-B8D02F08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821" y="1091821"/>
            <a:ext cx="4179218" cy="467435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others to play with them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them to sign up with gentle clubs or events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with them yourself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“Lesson junky”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7" y="803325"/>
            <a:ext cx="5816599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doesn’t get it</a:t>
            </a:r>
            <a:br>
              <a:rPr lang="en-US" sz="3700" b="1" dirty="0"/>
            </a:br>
            <a:endParaRPr lang="en-GB" sz="3700" b="1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Graphic 106" descr="Light Bulb and Gear">
            <a:extLst>
              <a:ext uri="{FF2B5EF4-FFF2-40B4-BE49-F238E27FC236}">
                <a16:creationId xmlns:a16="http://schemas.microsoft.com/office/drawing/2014/main" id="{BCF86302-F679-7681-CCAE-0C906043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595" y="2279018"/>
            <a:ext cx="4903615" cy="3375920"/>
          </a:xfrm>
        </p:spPr>
        <p:txBody>
          <a:bodyPr anchor="t">
            <a:normAutofit/>
          </a:bodyPr>
          <a:lstStyle/>
          <a:p>
            <a:r>
              <a:rPr lang="en-GB" sz="3200" dirty="0"/>
              <a:t>Think about her assets to the group,  </a:t>
            </a:r>
            <a:br>
              <a:rPr lang="en-GB" sz="3200" dirty="0"/>
            </a:br>
            <a:r>
              <a:rPr lang="en-GB" sz="3200" dirty="0"/>
              <a:t>gently help them to focus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5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E2CE42-F7BE-6E87-025E-3C84C85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5804730" cy="3522569"/>
          </a:xfrm>
        </p:spPr>
        <p:txBody>
          <a:bodyPr anchor="t">
            <a:normAutofit/>
          </a:bodyPr>
          <a:lstStyle/>
          <a:p>
            <a:pPr lvl="0"/>
            <a:r>
              <a:rPr lang="en-GB" sz="3200" dirty="0"/>
              <a:t>The whole class fails to get it!!:  </a:t>
            </a:r>
          </a:p>
          <a:p>
            <a:pPr lvl="0"/>
            <a:r>
              <a:rPr lang="en-GB" sz="3200" dirty="0"/>
              <a:t>Class failure = teaching failure</a:t>
            </a:r>
          </a:p>
          <a:p>
            <a:pPr lvl="0"/>
            <a:r>
              <a:rPr lang="en-GB" sz="3200" dirty="0"/>
              <a:t>Lesson aims disconnect</a:t>
            </a:r>
          </a:p>
        </p:txBody>
      </p:sp>
      <p:pic>
        <p:nvPicPr>
          <p:cNvPr id="107" name="Graphic 106" descr="Light Bulb and Gear">
            <a:extLst>
              <a:ext uri="{FF2B5EF4-FFF2-40B4-BE49-F238E27FC236}">
                <a16:creationId xmlns:a16="http://schemas.microsoft.com/office/drawing/2014/main" id="{BCF86302-F679-7681-CCAE-0C906043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5902" y="674935"/>
            <a:ext cx="5201023" cy="5201023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E2CE42-F7BE-6E87-025E-3C84C85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Teaching approach</a:t>
            </a:r>
            <a:br>
              <a:rPr lang="en-US" sz="6000" dirty="0"/>
            </a:br>
            <a:endParaRPr lang="en-GB" sz="60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en-US" sz="3600" dirty="0"/>
              <a:t>Errorless learning</a:t>
            </a:r>
          </a:p>
          <a:p>
            <a:r>
              <a:rPr lang="en-US" sz="3600" dirty="0"/>
              <a:t>Punishment</a:t>
            </a:r>
          </a:p>
          <a:p>
            <a:r>
              <a:rPr lang="en-US" sz="3600" dirty="0"/>
              <a:t>Special lessons</a:t>
            </a:r>
          </a:p>
          <a:p>
            <a:r>
              <a:rPr lang="en-US" sz="3600" dirty="0"/>
              <a:t>Discuss with another teacher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Paper airplane with lined trails wallpaper">
            <a:extLst>
              <a:ext uri="{FF2B5EF4-FFF2-40B4-BE49-F238E27FC236}">
                <a16:creationId xmlns:a16="http://schemas.microsoft.com/office/drawing/2014/main" id="{02C16372-4F63-6253-9F29-08FCBDE7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62" y="3002816"/>
            <a:ext cx="4507742" cy="27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0560B-325F-9481-5062-4EF54A1A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few general rules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7EDC7-6774-1D21-323E-038FF70A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1" y="1929443"/>
            <a:ext cx="5104444" cy="4354347"/>
          </a:xfrm>
        </p:spPr>
        <p:txBody>
          <a:bodyPr>
            <a:normAutofit/>
          </a:bodyPr>
          <a:lstStyle/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 pupils by name and with a smile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them to bring hands to discuss 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 to cover basic bridge errors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the initial explanation short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 to make people feel good all the time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 out for those who are nervous or lack confidence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lessons which are especially hard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have a handout</a:t>
            </a:r>
            <a:endParaRPr lang="en-GB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6D7B7D-307E-588C-60C7-3D4D716259D1}"/>
              </a:ext>
            </a:extLst>
          </p:cNvPr>
          <p:cNvSpPr txBox="1">
            <a:spLocks/>
          </p:cNvSpPr>
          <p:nvPr/>
        </p:nvSpPr>
        <p:spPr>
          <a:xfrm>
            <a:off x="6324758" y="1926266"/>
            <a:ext cx="4911570" cy="4354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explanations individually if necessary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pupils for suggestions about what they want taught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them into club bridge by organising tournaments, playing with them 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 noticeboard kept up to date with information, jokes, hints, and stories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 after the lesson.</a:t>
            </a:r>
            <a:endParaRPr lang="en-GB" sz="18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9053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Many question marks on black background">
            <a:extLst>
              <a:ext uri="{FF2B5EF4-FFF2-40B4-BE49-F238E27FC236}">
                <a16:creationId xmlns:a16="http://schemas.microsoft.com/office/drawing/2014/main" id="{252DB4A6-123E-75B8-27EA-C8A2DA0E6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2" r="2" b="2"/>
          <a:stretch/>
        </p:blipFill>
        <p:spPr>
          <a:xfrm>
            <a:off x="2436987" y="10"/>
            <a:ext cx="9755014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</p:spPr>
      </p:pic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078AF-54FA-EBBA-6B21-60FEE12A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52282"/>
            <a:ext cx="4151376" cy="26854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effectLst/>
              </a:rPr>
              <a:t>Questions and Answers</a:t>
            </a:r>
            <a:br>
              <a:rPr lang="en-US" sz="5400" dirty="0">
                <a:effectLst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421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69CD28-1815-F37F-F370-F6C3114E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95" y="1250420"/>
            <a:ext cx="5237017" cy="3924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1"/>
            </a:solidFill>
          </a:ln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853F9A6-FA94-E11C-3C5C-1D1016CD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7" y="985966"/>
            <a:ext cx="3435540" cy="4579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857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3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B944-9430-81EC-93A2-78CF03A4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/>
              <a:t>Overview</a:t>
            </a:r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C8C465AF-D801-6656-B2CD-97D03A4D8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3" r="2029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9A26-04EA-E7C6-D0D2-C41BEA02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r>
              <a:rPr lang="en-US" sz="3200" dirty="0"/>
              <a:t>The characters</a:t>
            </a:r>
          </a:p>
          <a:p>
            <a:r>
              <a:rPr lang="en-US" sz="3200" dirty="0"/>
              <a:t>Your toolkit</a:t>
            </a:r>
          </a:p>
          <a:p>
            <a:r>
              <a:rPr lang="en-US" sz="32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3283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Latecomer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ck">
            <a:extLst>
              <a:ext uri="{FF2B5EF4-FFF2-40B4-BE49-F238E27FC236}">
                <a16:creationId xmlns:a16="http://schemas.microsoft.com/office/drawing/2014/main" id="{D50C18E7-F13B-7FDA-D425-AE558A5B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start right on time</a:t>
            </a:r>
          </a:p>
          <a:p>
            <a:r>
              <a:rPr lang="en-GB" sz="32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them afterwards</a:t>
            </a:r>
            <a:endParaRPr lang="en-GB" sz="32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Arrive early to chat and answer questions</a:t>
            </a:r>
            <a:endParaRPr lang="en-GB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455920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The Shrinking Violet</a:t>
            </a:r>
            <a:endParaRPr lang="en-GB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883268" cy="3320668"/>
          </a:xfrm>
        </p:spPr>
        <p:txBody>
          <a:bodyPr>
            <a:normAutofit/>
          </a:bodyPr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confidence.  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criticise publicly</a:t>
            </a:r>
          </a:p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Sandwich approach</a:t>
            </a:r>
          </a:p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Handouts in advance</a:t>
            </a:r>
          </a:p>
          <a:p>
            <a:pPr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ecome involved</a:t>
            </a:r>
          </a:p>
        </p:txBody>
      </p:sp>
      <p:pic>
        <p:nvPicPr>
          <p:cNvPr id="5" name="Picture 4" descr="Small blue flowers">
            <a:extLst>
              <a:ext uri="{FF2B5EF4-FFF2-40B4-BE49-F238E27FC236}">
                <a16:creationId xmlns:a16="http://schemas.microsoft.com/office/drawing/2014/main" id="{2F8B0429-985E-EB9E-AB2A-BD87D2F6F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r="20448" b="-1"/>
          <a:stretch/>
        </p:blipFill>
        <p:spPr>
          <a:xfrm>
            <a:off x="5827059" y="10"/>
            <a:ext cx="636341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54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023" y="1370540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/>
              <a:t>The Bully</a:t>
            </a:r>
            <a:endParaRPr lang="en-GB" b="1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Face with thick eyebrows">
            <a:extLst>
              <a:ext uri="{FF2B5EF4-FFF2-40B4-BE49-F238E27FC236}">
                <a16:creationId xmlns:a16="http://schemas.microsoft.com/office/drawing/2014/main" id="{0523310C-F921-F007-8E16-960B024A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41" y="871537"/>
            <a:ext cx="4105275" cy="36491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395" y="2871982"/>
            <a:ext cx="5275985" cy="3181684"/>
          </a:xfrm>
        </p:spPr>
        <p:txBody>
          <a:bodyPr anchor="t">
            <a:normAutofit/>
          </a:bodyPr>
          <a:lstStyle/>
          <a:p>
            <a:r>
              <a:rPr lang="en-GB" sz="3200" dirty="0"/>
              <a:t>Seat apart from those he might persecute</a:t>
            </a:r>
          </a:p>
          <a:p>
            <a:r>
              <a:rPr lang="en-GB" sz="3200" dirty="0"/>
              <a:t>Talk afterwards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/>
              <a:t>Discuss Laws of Contract Bridge (Law 74)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00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The Know All</a:t>
            </a:r>
            <a:endParaRPr lang="en-GB" b="1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 descr="Empty speech bubbles">
            <a:extLst>
              <a:ext uri="{FF2B5EF4-FFF2-40B4-BE49-F238E27FC236}">
                <a16:creationId xmlns:a16="http://schemas.microsoft.com/office/drawing/2014/main" id="{F11BE12D-C6CD-7E19-39E5-AC0C6FEE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9" r="13638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851" y="2279018"/>
            <a:ext cx="5938575" cy="3375920"/>
          </a:xfrm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Seat away from shrinking violets</a:t>
            </a:r>
          </a:p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Make a joke</a:t>
            </a:r>
          </a:p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Talk afterwards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6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>
            <a:normAutofit/>
          </a:bodyPr>
          <a:lstStyle/>
          <a:p>
            <a:r>
              <a:rPr lang="en-US" sz="4000" b="1"/>
              <a:t>The Challenger</a:t>
            </a:r>
            <a:endParaRPr lang="en-GB" sz="4000" b="1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912937"/>
            <a:ext cx="4987144" cy="309354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Offer opportunities to discuss in private, 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 err="1">
                <a:solidFill>
                  <a:schemeClr val="bg1"/>
                </a:solidFill>
              </a:rPr>
              <a:t>eg</a:t>
            </a:r>
            <a:r>
              <a:rPr lang="en-GB" sz="3200" dirty="0">
                <a:solidFill>
                  <a:schemeClr val="bg1"/>
                </a:solidFill>
              </a:rPr>
              <a:t> before the lesson</a:t>
            </a:r>
          </a:p>
          <a:p>
            <a:r>
              <a:rPr lang="en-GB" sz="3200" dirty="0">
                <a:solidFill>
                  <a:schemeClr val="bg1"/>
                </a:solidFill>
              </a:rPr>
              <a:t>But my other teacher says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The Questioner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GB" sz="3200" dirty="0"/>
              <a:t>Form to be filled in; </a:t>
            </a:r>
            <a:br>
              <a:rPr lang="en-GB" sz="3200" dirty="0"/>
            </a:br>
            <a:r>
              <a:rPr lang="en-GB" sz="3200" dirty="0"/>
              <a:t>photo of the hand</a:t>
            </a:r>
          </a:p>
          <a:p>
            <a:r>
              <a:rPr lang="en-GB" sz="3200" dirty="0"/>
              <a:t>Discuss interesting issues with the class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Freeform: Shape 5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: Shape 56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Graphic 51" descr="Questions">
            <a:extLst>
              <a:ext uri="{FF2B5EF4-FFF2-40B4-BE49-F238E27FC236}">
                <a16:creationId xmlns:a16="http://schemas.microsoft.com/office/drawing/2014/main" id="{E077A61B-4FF5-435E-89B1-6FFC2248D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0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780c7d-b590-429f-b7d5-9561567561cd">
      <Terms xmlns="http://schemas.microsoft.com/office/infopath/2007/PartnerControls"/>
    </lcf76f155ced4ddcb4097134ff3c332f>
    <TaxCatchAll xmlns="12a623ee-d36c-400a-8778-238de7e46c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741299362440A3F90875EF644052" ma:contentTypeVersion="17" ma:contentTypeDescription="Create a new document." ma:contentTypeScope="" ma:versionID="13c856b492365ee7541ff8d38248a224">
  <xsd:schema xmlns:xsd="http://www.w3.org/2001/XMLSchema" xmlns:xs="http://www.w3.org/2001/XMLSchema" xmlns:p="http://schemas.microsoft.com/office/2006/metadata/properties" xmlns:ns2="e3780c7d-b590-429f-b7d5-9561567561cd" xmlns:ns3="12a623ee-d36c-400a-8778-238de7e46c5b" targetNamespace="http://schemas.microsoft.com/office/2006/metadata/properties" ma:root="true" ma:fieldsID="967a2c487b4cdf6eb8168a486944c1ba" ns2:_="" ns3:_="">
    <xsd:import namespace="e3780c7d-b590-429f-b7d5-9561567561cd"/>
    <xsd:import namespace="12a623ee-d36c-400a-8778-238de7e46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80c7d-b590-429f-b7d5-956156756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9b175e-12e8-4b69-847b-5c81637fb8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23ee-d36c-400a-8778-238de7e46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9ed586-c01f-4ce8-98cc-63828b734764}" ma:internalName="TaxCatchAll" ma:showField="CatchAllData" ma:web="12a623ee-d36c-400a-8778-238de7e46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E2B89-AF46-477E-8025-E041A076F3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46628-B6EA-4A1A-909F-DC056E6FF12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b56fae3-a637-41ff-9a15-f8859730ea1f"/>
    <ds:schemaRef ds:uri="e9ac4cd7-3eeb-4650-83e8-5935ca4dc534"/>
    <ds:schemaRef ds:uri="e3780c7d-b590-429f-b7d5-9561567561cd"/>
    <ds:schemaRef ds:uri="12a623ee-d36c-400a-8778-238de7e46c5b"/>
  </ds:schemaRefs>
</ds:datastoreItem>
</file>

<file path=customXml/itemProps3.xml><?xml version="1.0" encoding="utf-8"?>
<ds:datastoreItem xmlns:ds="http://schemas.openxmlformats.org/officeDocument/2006/customXml" ds:itemID="{1ED5E2A4-7214-425F-BF60-781E24356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80c7d-b590-429f-b7d5-9561567561cd"/>
    <ds:schemaRef ds:uri="12a623ee-d36c-400a-8778-238de7e46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338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Teaching Challenges and How to Succeed</vt:lpstr>
      <vt:lpstr>PowerPoint Presentation</vt:lpstr>
      <vt:lpstr>Overview</vt:lpstr>
      <vt:lpstr>Latecomer</vt:lpstr>
      <vt:lpstr>The Shrinking Violet</vt:lpstr>
      <vt:lpstr>The Bully</vt:lpstr>
      <vt:lpstr>The Know All</vt:lpstr>
      <vt:lpstr>The Challenger</vt:lpstr>
      <vt:lpstr>The Questioner</vt:lpstr>
      <vt:lpstr>The Outcast </vt:lpstr>
      <vt:lpstr>The Audience Member </vt:lpstr>
      <vt:lpstr>The one who doesn’t get it </vt:lpstr>
      <vt:lpstr>PowerPoint Presentation</vt:lpstr>
      <vt:lpstr>Teaching approach </vt:lpstr>
      <vt:lpstr>A few general rules</vt:lpstr>
      <vt:lpstr>Questions and Answers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Challenges and How to Succeed</dc:title>
  <dc:creator>Shireen Mohandes</dc:creator>
  <cp:lastModifiedBy>Shireen Mohandes</cp:lastModifiedBy>
  <cp:revision>6</cp:revision>
  <dcterms:created xsi:type="dcterms:W3CDTF">2022-12-16T12:57:46Z</dcterms:created>
  <dcterms:modified xsi:type="dcterms:W3CDTF">2023-10-07T16:04:01Z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0x010100BC37741299362440A3F90875EF644052</vt:lpwstr>
  </property>
</Properties>
</file>